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7" r:id="rId3"/>
    <p:sldId id="259" r:id="rId4"/>
  </p:sldIdLst>
  <p:sldSz cx="3600450" cy="5040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2" autoAdjust="0"/>
    <p:restoredTop sz="94660"/>
  </p:normalViewPr>
  <p:slideViewPr>
    <p:cSldViewPr snapToGrid="0">
      <p:cViewPr varScale="1">
        <p:scale>
          <a:sx n="94" d="100"/>
          <a:sy n="94" d="100"/>
        </p:scale>
        <p:origin x="18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34" y="824885"/>
            <a:ext cx="3060383" cy="1754776"/>
          </a:xfrm>
        </p:spPr>
        <p:txBody>
          <a:bodyPr anchor="b"/>
          <a:lstStyle>
            <a:lvl1pPr algn="ctr">
              <a:defRPr sz="236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056" y="2647331"/>
            <a:ext cx="2700338" cy="1216909"/>
          </a:xfrm>
        </p:spPr>
        <p:txBody>
          <a:bodyPr/>
          <a:lstStyle>
            <a:lvl1pPr marL="0" indent="0" algn="ctr">
              <a:buNone/>
              <a:defRPr sz="945"/>
            </a:lvl1pPr>
            <a:lvl2pPr marL="180045" indent="0" algn="ctr">
              <a:buNone/>
              <a:defRPr sz="788"/>
            </a:lvl2pPr>
            <a:lvl3pPr marL="360091" indent="0" algn="ctr">
              <a:buNone/>
              <a:defRPr sz="709"/>
            </a:lvl3pPr>
            <a:lvl4pPr marL="540136" indent="0" algn="ctr">
              <a:buNone/>
              <a:defRPr sz="630"/>
            </a:lvl4pPr>
            <a:lvl5pPr marL="720181" indent="0" algn="ctr">
              <a:buNone/>
              <a:defRPr sz="630"/>
            </a:lvl5pPr>
            <a:lvl6pPr marL="900227" indent="0" algn="ctr">
              <a:buNone/>
              <a:defRPr sz="630"/>
            </a:lvl6pPr>
            <a:lvl7pPr marL="1080272" indent="0" algn="ctr">
              <a:buNone/>
              <a:defRPr sz="630"/>
            </a:lvl7pPr>
            <a:lvl8pPr marL="1260318" indent="0" algn="ctr">
              <a:buNone/>
              <a:defRPr sz="630"/>
            </a:lvl8pPr>
            <a:lvl9pPr marL="1440363" indent="0" algn="ctr">
              <a:buNone/>
              <a:defRPr sz="63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42874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2204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6" y="1256579"/>
            <a:ext cx="3105388" cy="2096630"/>
          </a:xfrm>
        </p:spPr>
        <p:txBody>
          <a:bodyPr anchor="b"/>
          <a:lstStyle>
            <a:lvl1pPr>
              <a:defRPr sz="236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56" y="3373044"/>
            <a:ext cx="3105388" cy="1102568"/>
          </a:xfrm>
        </p:spPr>
        <p:txBody>
          <a:bodyPr/>
          <a:lstStyle>
            <a:lvl1pPr marL="0" indent="0">
              <a:buNone/>
              <a:defRPr sz="945">
                <a:solidFill>
                  <a:schemeClr val="tx1"/>
                </a:solidFill>
              </a:defRPr>
            </a:lvl1pPr>
            <a:lvl2pPr marL="18004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2pPr>
            <a:lvl3pPr marL="360091" indent="0">
              <a:buNone/>
              <a:defRPr sz="709">
                <a:solidFill>
                  <a:schemeClr val="tx1">
                    <a:tint val="75000"/>
                  </a:schemeClr>
                </a:solidFill>
              </a:defRPr>
            </a:lvl3pPr>
            <a:lvl4pPr marL="540136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4pPr>
            <a:lvl5pPr marL="720181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5pPr>
            <a:lvl6pPr marL="900227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6pPr>
            <a:lvl7pPr marL="10802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7pPr>
            <a:lvl8pPr marL="1260318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8pPr>
            <a:lvl9pPr marL="1440363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9054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531" y="1341750"/>
            <a:ext cx="1530191" cy="319803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728" y="1341750"/>
            <a:ext cx="1530191" cy="319803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7352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68351"/>
            <a:ext cx="3105388" cy="97422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00" y="1235577"/>
            <a:ext cx="1523159" cy="605537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000" y="1841114"/>
            <a:ext cx="1523159" cy="270800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728" y="1235577"/>
            <a:ext cx="1530660" cy="605537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728" y="1841114"/>
            <a:ext cx="1530660" cy="270800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30782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3479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24016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336021"/>
            <a:ext cx="1161239" cy="1176073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660" y="725713"/>
            <a:ext cx="1822728" cy="3581889"/>
          </a:xfrm>
        </p:spPr>
        <p:txBody>
          <a:bodyPr/>
          <a:lstStyle>
            <a:lvl1pPr>
              <a:defRPr sz="1260"/>
            </a:lvl1pPr>
            <a:lvl2pPr>
              <a:defRPr sz="1103"/>
            </a:lvl2pPr>
            <a:lvl3pPr>
              <a:defRPr sz="945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512094"/>
            <a:ext cx="1161239" cy="2801341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76993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336021"/>
            <a:ext cx="1161239" cy="1176073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660" y="725713"/>
            <a:ext cx="1822728" cy="3581889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512094"/>
            <a:ext cx="1161239" cy="2801341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64648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39238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572" y="268350"/>
            <a:ext cx="776347" cy="427143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531" y="268350"/>
            <a:ext cx="2284035" cy="427143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0913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268351"/>
            <a:ext cx="3105388" cy="97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1341750"/>
            <a:ext cx="3105388" cy="319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4671625"/>
            <a:ext cx="810101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B05DC-7531-41BD-8018-910801526432}" type="datetimeFigureOut">
              <a:rPr lang="es-CR" smtClean="0"/>
              <a:t>2/9/2022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4671625"/>
            <a:ext cx="1215152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4671625"/>
            <a:ext cx="810101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02D89-C678-4324-843F-DD6EC835DF2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3167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60091" rtl="0" eaLnBrk="1" latinLnBrk="0" hangingPunct="1">
        <a:lnSpc>
          <a:spcPct val="90000"/>
        </a:lnSpc>
        <a:spcBef>
          <a:spcPct val="0"/>
        </a:spcBef>
        <a:buNone/>
        <a:defRPr sz="1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023" indent="-90023" algn="l" defTabSz="360091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103" kern="1200">
          <a:solidFill>
            <a:schemeClr val="tx1"/>
          </a:solidFill>
          <a:latin typeface="+mn-lt"/>
          <a:ea typeface="+mn-ea"/>
          <a:cs typeface="+mn-cs"/>
        </a:defRPr>
      </a:lvl1pPr>
      <a:lvl2pPr marL="270068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50113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3pPr>
      <a:lvl4pPr marL="63015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9024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170295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350340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530386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1pPr>
      <a:lvl2pPr marL="180045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2pPr>
      <a:lvl3pPr marL="36009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3pPr>
      <a:lvl4pPr marL="540136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72018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00227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080272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260318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440363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AC5CB9A-506F-4F9D-BBCC-169E61ADCB79}"/>
              </a:ext>
            </a:extLst>
          </p:cNvPr>
          <p:cNvSpPr/>
          <p:nvPr/>
        </p:nvSpPr>
        <p:spPr>
          <a:xfrm>
            <a:off x="1892236" y="626722"/>
            <a:ext cx="1412470" cy="272720"/>
          </a:xfrm>
          <a:prstGeom prst="rect">
            <a:avLst/>
          </a:prstGeom>
          <a:noFill/>
        </p:spPr>
        <p:txBody>
          <a:bodyPr wrap="none" lIns="27003" tIns="13502" rIns="27003" bIns="13502">
            <a:spAutoFit/>
          </a:bodyPr>
          <a:lstStyle/>
          <a:p>
            <a:pPr algn="ctr"/>
            <a:r>
              <a:rPr lang="es-ES" sz="1595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PASOS A SEGUIR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CC75D8-7B97-4F09-B5D4-5AD7080F07E7}"/>
              </a:ext>
            </a:extLst>
          </p:cNvPr>
          <p:cNvSpPr txBox="1"/>
          <p:nvPr/>
        </p:nvSpPr>
        <p:spPr>
          <a:xfrm>
            <a:off x="1698142" y="987552"/>
            <a:ext cx="186405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1258" indent="-101258">
              <a:buAutoNum type="arabicPeriod"/>
            </a:pPr>
            <a:r>
              <a:rPr lang="es-CR" sz="1100" dirty="0">
                <a:latin typeface="Montserrat Medium" panose="00000600000000000000" pitchFamily="2" charset="0"/>
              </a:rPr>
              <a:t>En la siguiente filmina, de </a:t>
            </a:r>
            <a:r>
              <a:rPr lang="es-C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Medium" panose="00000600000000000000" pitchFamily="2" charset="0"/>
              </a:rPr>
              <a:t>clic derecho</a:t>
            </a:r>
            <a:r>
              <a:rPr lang="es-CR" sz="1100" dirty="0">
                <a:latin typeface="Montserrat Medium" panose="00000600000000000000" pitchFamily="2" charset="0"/>
              </a:rPr>
              <a:t> sobre la foto del matrimonio, desde un archivo, y escoja la foto que desee publicar</a:t>
            </a:r>
          </a:p>
          <a:p>
            <a:pPr marL="101258" indent="-101258">
              <a:buAutoNum type="arabicPeriod"/>
            </a:pPr>
            <a:endParaRPr lang="es-CR" sz="1100" dirty="0">
              <a:latin typeface="Montserrat Medium" panose="00000600000000000000" pitchFamily="2" charset="0"/>
            </a:endParaRPr>
          </a:p>
          <a:p>
            <a:pPr marL="101258" indent="-101258">
              <a:buAutoNum type="arabicPeriod"/>
            </a:pPr>
            <a:r>
              <a:rPr lang="es-CR" sz="1100" dirty="0">
                <a:latin typeface="Montserrat Medium" panose="00000600000000000000" pitchFamily="2" charset="0"/>
              </a:rPr>
              <a:t>Finalmente con la aplicación de RECORTES, PRINTSCREEN haga el recorte de la foto, o guardando como imagen la guarda y lista para subir a su perfil en su red social</a:t>
            </a:r>
            <a:endParaRPr lang="en-US" sz="1100" dirty="0">
              <a:latin typeface="Montserrat Medium" panose="00000600000000000000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E2DC96E-20F7-E492-939A-D6D5C5809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41076"/>
            <a:ext cx="1350034" cy="188609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B1D459AC-5ADF-2A68-D112-019A3D20C0BA}"/>
              </a:ext>
            </a:extLst>
          </p:cNvPr>
          <p:cNvSpPr/>
          <p:nvPr/>
        </p:nvSpPr>
        <p:spPr>
          <a:xfrm>
            <a:off x="295743" y="117856"/>
            <a:ext cx="30089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Cómo crear su foto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6DF1B30-C395-A84F-8D38-0D2E98491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7" y="2686304"/>
            <a:ext cx="1600783" cy="143140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56E0C25-6313-C666-D556-C3A3CE148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52" y="4217671"/>
            <a:ext cx="1065271" cy="82264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6008748-5738-0546-B159-8378EA299709}"/>
              </a:ext>
            </a:extLst>
          </p:cNvPr>
          <p:cNvSpPr txBox="1"/>
          <p:nvPr/>
        </p:nvSpPr>
        <p:spPr>
          <a:xfrm>
            <a:off x="1385824" y="4217671"/>
            <a:ext cx="221462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Medium" panose="00000600000000000000" pitchFamily="2" charset="0"/>
              </a:rPr>
              <a:t>IMAGEN PERFIL WHATSAPP</a:t>
            </a:r>
          </a:p>
          <a:p>
            <a:r>
              <a:rPr lang="es-CR" sz="1000" dirty="0">
                <a:latin typeface="Montserrat Medium" panose="00000600000000000000" pitchFamily="2" charset="0"/>
              </a:rPr>
              <a:t>Si desea crear la imagen para perfil de </a:t>
            </a:r>
            <a:r>
              <a:rPr lang="es-CR" sz="1000" dirty="0" err="1">
                <a:latin typeface="Montserrat Medium" panose="00000600000000000000" pitchFamily="2" charset="0"/>
              </a:rPr>
              <a:t>WhatSapp</a:t>
            </a:r>
            <a:r>
              <a:rPr lang="es-CR" sz="1000" dirty="0">
                <a:latin typeface="Montserrat Medium" panose="00000600000000000000" pitchFamily="2" charset="0"/>
              </a:rPr>
              <a:t> en la diapositiva 3 le ayudamos</a:t>
            </a:r>
          </a:p>
        </p:txBody>
      </p:sp>
    </p:spTree>
    <p:extLst>
      <p:ext uri="{BB962C8B-B14F-4D97-AF65-F5344CB8AC3E}">
        <p14:creationId xmlns:p14="http://schemas.microsoft.com/office/powerpoint/2010/main" val="311061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7A5374-41BC-5958-232E-154903195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00450" cy="5040313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D4B8770D-512E-37F3-A47A-4A3DDF2DA8DE}"/>
              </a:ext>
            </a:extLst>
          </p:cNvPr>
          <p:cNvSpPr/>
          <p:nvPr/>
        </p:nvSpPr>
        <p:spPr>
          <a:xfrm>
            <a:off x="703072" y="2889504"/>
            <a:ext cx="2121408" cy="18206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9" name="Imagen 8" descr="Un par de personas sonriendo&#10;&#10;Descripción generada automáticamente">
            <a:extLst>
              <a:ext uri="{FF2B5EF4-FFF2-40B4-BE49-F238E27FC236}">
                <a16:creationId xmlns:a16="http://schemas.microsoft.com/office/drawing/2014/main" id="{AC156072-7013-A62A-0140-1F7A07E07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2" y="2889504"/>
            <a:ext cx="2121408" cy="182067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5570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9AB9464-BA2F-4C24-C6E2-65C270463A72}"/>
              </a:ext>
            </a:extLst>
          </p:cNvPr>
          <p:cNvSpPr txBox="1"/>
          <p:nvPr/>
        </p:nvSpPr>
        <p:spPr>
          <a:xfrm>
            <a:off x="78041" y="2904946"/>
            <a:ext cx="34443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/>
              <a:t>Si desea usar esta imagen para su perfil de </a:t>
            </a:r>
            <a:r>
              <a:rPr lang="es-CR" dirty="0" err="1"/>
              <a:t>WhatSapp</a:t>
            </a:r>
            <a:r>
              <a:rPr lang="es-CR" dirty="0"/>
              <a:t>, solo cambie el nombre, LUEGO, con la aplicación de RECORTES, PRINTSCREEN haga el recorte de la foto, la guarda y lista para subir a su perfil de </a:t>
            </a:r>
            <a:r>
              <a:rPr lang="es-CR" dirty="0" err="1"/>
              <a:t>WhatSapp</a:t>
            </a:r>
            <a:endParaRPr lang="es-CR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D24712B1-92C5-A9CB-DC4D-98A83653D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662"/>
            <a:ext cx="3600450" cy="264644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E439C9F-2F52-98CB-346F-F97593E54CB3}"/>
              </a:ext>
            </a:extLst>
          </p:cNvPr>
          <p:cNvSpPr txBox="1"/>
          <p:nvPr/>
        </p:nvSpPr>
        <p:spPr>
          <a:xfrm>
            <a:off x="1167836" y="1154652"/>
            <a:ext cx="1800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Medium" panose="00000600000000000000" pitchFamily="2" charset="0"/>
              </a:rPr>
              <a:t>EMMCR</a:t>
            </a:r>
            <a:endParaRPr lang="es-CR" sz="2400" i="1" dirty="0"/>
          </a:p>
        </p:txBody>
      </p:sp>
    </p:spTree>
    <p:extLst>
      <p:ext uri="{BB962C8B-B14F-4D97-AF65-F5344CB8AC3E}">
        <p14:creationId xmlns:p14="http://schemas.microsoft.com/office/powerpoint/2010/main" val="8416272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2358</TotalTime>
  <Words>126</Words>
  <Application>Microsoft Office PowerPoint</Application>
  <PresentationFormat>Personalizado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 Medium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Barrientos Camacho</dc:creator>
  <cp:lastModifiedBy>Luis Barrientos Camacho</cp:lastModifiedBy>
  <cp:revision>4</cp:revision>
  <dcterms:created xsi:type="dcterms:W3CDTF">2022-09-03T01:14:00Z</dcterms:created>
  <dcterms:modified xsi:type="dcterms:W3CDTF">2022-09-04T16:32:07Z</dcterms:modified>
</cp:coreProperties>
</file>